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96" r:id="rId4"/>
    <p:sldId id="288" r:id="rId5"/>
    <p:sldId id="259" r:id="rId6"/>
    <p:sldId id="260" r:id="rId7"/>
    <p:sldId id="265" r:id="rId8"/>
    <p:sldId id="297" r:id="rId9"/>
    <p:sldId id="298" r:id="rId10"/>
    <p:sldId id="299" r:id="rId11"/>
    <p:sldId id="300" r:id="rId12"/>
    <p:sldId id="301" r:id="rId13"/>
    <p:sldId id="304" r:id="rId14"/>
    <p:sldId id="303" r:id="rId15"/>
    <p:sldId id="318" r:id="rId16"/>
    <p:sldId id="302" r:id="rId17"/>
    <p:sldId id="305" r:id="rId18"/>
    <p:sldId id="306" r:id="rId19"/>
    <p:sldId id="262" r:id="rId20"/>
    <p:sldId id="308" r:id="rId21"/>
    <p:sldId id="309" r:id="rId22"/>
    <p:sldId id="310" r:id="rId23"/>
    <p:sldId id="319" r:id="rId24"/>
    <p:sldId id="311" r:id="rId25"/>
    <p:sldId id="312" r:id="rId26"/>
    <p:sldId id="313" r:id="rId27"/>
    <p:sldId id="314" r:id="rId28"/>
    <p:sldId id="315" r:id="rId29"/>
    <p:sldId id="320" r:id="rId30"/>
    <p:sldId id="316" r:id="rId31"/>
    <p:sldId id="317" r:id="rId32"/>
    <p:sldId id="281" r:id="rId33"/>
    <p:sldId id="294" r:id="rId34"/>
    <p:sldId id="28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6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9BF8B-1DD3-4BB8-B16F-F25CE576ECB1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4D5DC-D263-47C7-864B-F75FC30DF1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1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22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6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48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7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52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5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3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56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2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72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E170D-2E77-42CD-9EC2-77D4589ED294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750C7-8EE4-4766-B284-9F1759539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5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92FDAFB-5074-4A2C-88D5-8673BFC01FFE}"/>
              </a:ext>
            </a:extLst>
          </p:cNvPr>
          <p:cNvSpPr/>
          <p:nvPr/>
        </p:nvSpPr>
        <p:spPr>
          <a:xfrm>
            <a:off x="253661" y="211638"/>
            <a:ext cx="8647058" cy="111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Городская конференция для учащихся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МБОУ «Средняя общеобразовательная школа №1 имени Максима Горького»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«Памяти павших будем достойны»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FF76F3-1BBD-4C05-BB6E-2CDDFF6FEFAA}"/>
              </a:ext>
            </a:extLst>
          </p:cNvPr>
          <p:cNvSpPr/>
          <p:nvPr/>
        </p:nvSpPr>
        <p:spPr>
          <a:xfrm>
            <a:off x="411060" y="1451789"/>
            <a:ext cx="825476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Шухободская школа в годы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Великой Отечественной войны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6BA405-3C19-45BE-8600-A6D102527915}"/>
              </a:ext>
            </a:extLst>
          </p:cNvPr>
          <p:cNvSpPr/>
          <p:nvPr/>
        </p:nvSpPr>
        <p:spPr>
          <a:xfrm>
            <a:off x="4261608" y="5332609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Автор: Екатерина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Слукина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7 класс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МОУ «Шухободская школа»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802EF4-4ABB-4739-BEC4-57B602118997}"/>
              </a:ext>
            </a:extLst>
          </p:cNvPr>
          <p:cNvSpPr/>
          <p:nvPr/>
        </p:nvSpPr>
        <p:spPr>
          <a:xfrm>
            <a:off x="3369272" y="6405178"/>
            <a:ext cx="206242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2018 г.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715116-D909-4B27-8F9D-DD4AF0908645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35" y="2489984"/>
            <a:ext cx="4265930" cy="2879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79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18AC8-6C86-455E-8743-620682659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6 класс 1941 год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B6EA5A1-5F9E-4024-98FC-6880E8C34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736" y="1553526"/>
            <a:ext cx="6979640" cy="47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9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25AA7-AC33-4F96-8AFD-2DAA3F48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Дийкова Валентина Евгеньевна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B75B41-F4D2-4AA2-B740-019989ED8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7583" y="1283516"/>
            <a:ext cx="4160938" cy="56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4CFC7-2A73-4E02-98B2-E25C2D0C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170" y="109069"/>
            <a:ext cx="3187816" cy="33807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88F81-09C4-4FA1-A657-95734B0E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0ED72E5-BD69-48E3-89AD-8EBEB6B27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3448" y="109069"/>
            <a:ext cx="2883658" cy="35603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CBB9EA-5E09-4B35-BF74-D2F86F387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759" y="3254952"/>
            <a:ext cx="2926334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24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6EA229-BA3A-4C79-A0A5-4A9E1DEB1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89"/>
            <a:ext cx="9144000" cy="6076143"/>
          </a:xfrm>
        </p:spPr>
      </p:pic>
    </p:spTree>
    <p:extLst>
      <p:ext uri="{BB962C8B-B14F-4D97-AF65-F5344CB8AC3E}">
        <p14:creationId xmlns:p14="http://schemas.microsoft.com/office/powerpoint/2010/main" val="66388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86C699-C0A8-46F1-ADBA-01DE90A7A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040" y="1434"/>
            <a:ext cx="10318459" cy="6856566"/>
          </a:xfrm>
        </p:spPr>
      </p:pic>
    </p:spTree>
    <p:extLst>
      <p:ext uri="{BB962C8B-B14F-4D97-AF65-F5344CB8AC3E}">
        <p14:creationId xmlns:p14="http://schemas.microsoft.com/office/powerpoint/2010/main" val="403249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F1C872E-2341-4805-A8AD-E3DBCFEC3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94146E43-9C7A-4E0F-B61D-690C4706FC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341" y="-7568"/>
            <a:ext cx="10333546" cy="68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82EAF-19CC-496E-9444-B4ACFBB4F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Абакумова Фаина Петровна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91E664-C5F0-42B8-946B-23D858632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926" y="1227273"/>
            <a:ext cx="3410147" cy="46829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3B42D-7C19-4C7B-8652-3A9E9CB74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5" y="3189339"/>
            <a:ext cx="2920237" cy="35664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E26855-3DA6-40F0-AE01-B18116A1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081" y="3080282"/>
            <a:ext cx="2926334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27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B82F0-2191-4D82-89AB-D754BD62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 школьном огороде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653C91-56A7-4B79-A1F4-C185D3D6C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829" y="1535185"/>
            <a:ext cx="6612341" cy="46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70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C8148-12B7-4353-ADDC-997DC5886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029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Махова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Александра Прокопьевна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5CD7182-81B7-4FAE-BE70-DF9073F3F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191" y="1380296"/>
            <a:ext cx="4667515" cy="55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20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 военных лет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1DC6E9-7290-4393-A492-80AC4AD17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5" y="2108458"/>
            <a:ext cx="7234529" cy="41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E7B4A-D20A-42FB-B2EF-3437A8CD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520EF5-DE8C-4B74-8603-9D72760B5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/>
              <a:t> «Школа составляет громадную силу, определяющая быт и судьбу народов и государства…»</a:t>
            </a:r>
          </a:p>
          <a:p>
            <a:pPr marL="0" indent="0" algn="r">
              <a:buNone/>
            </a:pPr>
            <a:endParaRPr lang="ru-RU" sz="4400" b="1" i="1" dirty="0"/>
          </a:p>
          <a:p>
            <a:pPr marL="0" indent="0" algn="r">
              <a:buNone/>
            </a:pPr>
            <a:r>
              <a:rPr lang="ru-RU" sz="4400" i="1" dirty="0"/>
              <a:t>Д.И. Менделеев</a:t>
            </a:r>
          </a:p>
        </p:txBody>
      </p:sp>
    </p:spTree>
    <p:extLst>
      <p:ext uri="{BB962C8B-B14F-4D97-AF65-F5344CB8AC3E}">
        <p14:creationId xmlns:p14="http://schemas.microsoft.com/office/powerpoint/2010/main" val="3620208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DD0C4-F190-4A52-84F8-45E6C78D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Памятник воинам-землякам в селе Шухободь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6EBF2EC-809A-4879-8D96-84747DEB7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873" y="1761742"/>
            <a:ext cx="6107273" cy="44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4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6A04B-BDE0-4CF6-BCCD-54CA472D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70" y="1315098"/>
            <a:ext cx="7886700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Земляницын Николай Михайлович, учитель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Награжден «Орденом Ленина»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за педагогическую и общественную работу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BEA1DE-4840-4309-BE67-6EB783D27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265" y="-54209"/>
            <a:ext cx="2651989" cy="34832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0234DB-8AE2-42BD-BFC9-1C2FF5EB3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28" y="3305262"/>
            <a:ext cx="2872092" cy="32946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963631-34A0-4465-AD45-43E4FA8AC696}"/>
              </a:ext>
            </a:extLst>
          </p:cNvPr>
          <p:cNvSpPr/>
          <p:nvPr/>
        </p:nvSpPr>
        <p:spPr>
          <a:xfrm>
            <a:off x="3187818" y="3976382"/>
            <a:ext cx="5562360" cy="197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Бакланов Георгий Андрианович, учитель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Награжден медалью «За доблестный труд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 Великой Отечественной войне 1941–1945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гг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»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1507547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83272B-348E-4810-A082-DA7F4AF61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32" y="2156745"/>
            <a:ext cx="2574735" cy="3862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67E81CA-CD7C-4A0A-907E-A988D6354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49479"/>
            <a:ext cx="7911343" cy="14722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Зверева Мария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Антиповна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награждена медалью «За доблестный труд в Великой Отечественной войне 1941—1945 гг.» и знаком Почёта Трудового Красного Знамени.</a:t>
            </a:r>
          </a:p>
        </p:txBody>
      </p:sp>
    </p:spTree>
    <p:extLst>
      <p:ext uri="{BB962C8B-B14F-4D97-AF65-F5344CB8AC3E}">
        <p14:creationId xmlns:p14="http://schemas.microsoft.com/office/powerpoint/2010/main" val="4102235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83272B-348E-4810-A082-DA7F4AF61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32" y="2414218"/>
            <a:ext cx="2574735" cy="3347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67E81CA-CD7C-4A0A-907E-A988D6354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49479"/>
            <a:ext cx="7911343" cy="14722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Мичурина Ираида Васильевна награждена медалями: «За трудовую доблесть», «За доблестный труд в Великой Отечественной войне 1941—1945 гг.»</a:t>
            </a:r>
          </a:p>
        </p:txBody>
      </p:sp>
    </p:spTree>
    <p:extLst>
      <p:ext uri="{BB962C8B-B14F-4D97-AF65-F5344CB8AC3E}">
        <p14:creationId xmlns:p14="http://schemas.microsoft.com/office/powerpoint/2010/main" val="2848202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7AA14-60D4-4F54-BC26-754FA0CE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06" y="1132514"/>
            <a:ext cx="8003097" cy="18791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Махова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Александра Прокопьевна, учительница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Награждена медалями «За трудовое отличие», «За доблестный труд в Великой Отечественной войне 1941–1945 гг.»</a:t>
            </a:r>
            <a:br>
              <a:rPr lang="ru-RU" sz="2400" dirty="0"/>
            </a:br>
            <a:r>
              <a:rPr lang="ru-RU" sz="2400" dirty="0"/>
              <a:t> 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617A6A4-5DE4-45AC-896F-DE0DE1D44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310" y="2094267"/>
            <a:ext cx="3779743" cy="447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9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0D62E-C0C4-4FFB-AD62-0930DBFD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49479"/>
            <a:ext cx="7911343" cy="14722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Собакин Павел Иванович, ученик школы военных лет.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За достигнутые успехи в картофелеводстве Павел Иванович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награжден орденом «Знак Почета», дважды отмечен дипломами сельскохозяйственной выставки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7805B5-27DC-4B58-81F7-DB2C4EA1D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644" y="2214136"/>
            <a:ext cx="3523376" cy="40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41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34F36-2FD0-4F25-B611-C9B0EA6C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4616"/>
            <a:ext cx="7886700" cy="219791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Дмитриев Александр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Поликарпович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ученик школы военных лет.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За ударную работу на хлебных полях был награжден орденом «Трудового Красного знамени», является участником ВДНХ СССР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 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7CAA80D-56E7-4A92-BDFC-06B7F93BC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4477" y="2307256"/>
            <a:ext cx="3277531" cy="41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75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7F1BB-C0F3-496E-904F-79DB781DF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20" y="719873"/>
            <a:ext cx="7785509" cy="12880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Коврякова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Валентина Александровна,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ученица школы военных лет.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Награждена «Орденом Ленина» за высокие показатели в выращивании зерновых и льна, за добросовестный и самоотверженный труд в период Великой Отечественной войны награждена пятью медалями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 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8C679D-1E1A-4186-9050-94823E99D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199" y="2007890"/>
            <a:ext cx="3657601" cy="45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87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6B972-C130-4281-A55C-040F400C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Водовозов Виктор Михайлович, ученик школы военных лет.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«Заслуженный учитель РСФСР», «Отличник профтехобразования»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9088107-DF22-467C-B73A-98AECE213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561" y="1492187"/>
            <a:ext cx="3598877" cy="46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90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6CF6687-E874-4782-A6D4-9F885F3AF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война, как историческое явление, наложила отпечаток на все стороны жизни человека, как взрослого, так и ребенка;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школьники, даже младших классов, раньше взрослели и чувствовали свою ответственность за многие дела, которым в мирное время и не придали бы значения;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для меня настоящим открытием стало то, что дети выполняли великое множество обязанностей, которые сейчас, в наши дни, порой не по силам и взрослым. Я имею в виду работу по 10-12 часов, а отдых всего 5-6 часов. И при этом еще и хорошо учиться и не требовать к себе повышенного внимания;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дети военной поры были более ответственны за свои дела и поступки;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учителя школы не жалели ни сил, ни здоровья для обучения и воспитания детей;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3DE1CB6-70B1-4B7B-AC2E-6D9DB094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294900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B98C0-FB9E-4276-8E4C-E624EB45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Результаты анкеты по теме «История Шухободской школы в     годы войны»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26E317-DDE9-4E5E-AD3D-2B35D1DF2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Респонденты – 50 чел.</a:t>
            </a:r>
          </a:p>
          <a:p>
            <a:r>
              <a:rPr lang="ru-RU" b="1" dirty="0"/>
              <a:t>Знаешь ли ты историю школы в годы войны?</a:t>
            </a:r>
          </a:p>
          <a:p>
            <a:r>
              <a:rPr lang="ru-RU" dirty="0"/>
              <a:t>  а) да – </a:t>
            </a:r>
          </a:p>
          <a:p>
            <a:r>
              <a:rPr lang="ru-RU" dirty="0"/>
              <a:t>  б) частично – 60%</a:t>
            </a:r>
          </a:p>
          <a:p>
            <a:r>
              <a:rPr lang="ru-RU" dirty="0"/>
              <a:t>  в) нет – 40%</a:t>
            </a:r>
          </a:p>
          <a:p>
            <a:r>
              <a:rPr lang="ru-RU" b="1" dirty="0"/>
              <a:t>Хотел бы ты узнать новое из истории школы?</a:t>
            </a:r>
          </a:p>
          <a:p>
            <a:r>
              <a:rPr lang="ru-RU" dirty="0"/>
              <a:t>  а) да – 95%</a:t>
            </a:r>
          </a:p>
          <a:p>
            <a:r>
              <a:rPr lang="ru-RU" dirty="0"/>
              <a:t>  б) нет – 5%</a:t>
            </a:r>
          </a:p>
        </p:txBody>
      </p:sp>
    </p:spTree>
    <p:extLst>
      <p:ext uri="{BB962C8B-B14F-4D97-AF65-F5344CB8AC3E}">
        <p14:creationId xmlns:p14="http://schemas.microsoft.com/office/powerpoint/2010/main" val="2754349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70903-441D-40BF-B378-18AEC1142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1394" y="767798"/>
            <a:ext cx="8574073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Результаты работы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280275-9EF8-4072-A234-98A0244AD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 музее школы оформлена экспозиция «История Шухободской школы» в годы войны;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собранные материалы оформлены и систематизированы;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создан видеофильм «История школы в воспоминаниях ветеранов педагогического труда»;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разработаны экскурсия и презентация для учащихся и жителей села</a:t>
            </a:r>
          </a:p>
        </p:txBody>
      </p:sp>
    </p:spTree>
    <p:extLst>
      <p:ext uri="{BB962C8B-B14F-4D97-AF65-F5344CB8AC3E}">
        <p14:creationId xmlns:p14="http://schemas.microsoft.com/office/powerpoint/2010/main" val="1058271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9CB78-CCAE-4EF8-9354-E402FDA9A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810F89-3305-4CDA-8800-A44BF822B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Прошла война, прошла страда,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боль взывает к людям: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Давайте, люди, никогда</a:t>
            </a:r>
          </a:p>
          <a:p>
            <a:pPr marL="0" indent="0" algn="ctr">
              <a:buNone/>
            </a:pPr>
            <a:r>
              <a:rPr lang="ru-RU" sz="4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этом не забудем!</a:t>
            </a:r>
          </a:p>
          <a:p>
            <a:pPr marL="0" indent="0" algn="ctr">
              <a:buNone/>
            </a:pPr>
            <a:r>
              <a:rPr lang="ru-RU" dirty="0"/>
              <a:t> </a:t>
            </a:r>
          </a:p>
          <a:p>
            <a:pPr marL="0" indent="0" algn="ctr">
              <a:buNone/>
            </a:pPr>
            <a:r>
              <a:rPr lang="ru-RU" dirty="0"/>
              <a:t>А. Твардовский</a:t>
            </a:r>
          </a:p>
        </p:txBody>
      </p:sp>
    </p:spTree>
    <p:extLst>
      <p:ext uri="{BB962C8B-B14F-4D97-AF65-F5344CB8AC3E}">
        <p14:creationId xmlns:p14="http://schemas.microsoft.com/office/powerpoint/2010/main" val="4281716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2009 г.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AEC059A-7B75-4103-AFEA-A2F68FD51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6" y="1757561"/>
            <a:ext cx="7023928" cy="4667366"/>
          </a:xfrm>
        </p:spPr>
      </p:pic>
    </p:spTree>
    <p:extLst>
      <p:ext uri="{BB962C8B-B14F-4D97-AF65-F5344CB8AC3E}">
        <p14:creationId xmlns:p14="http://schemas.microsoft.com/office/powerpoint/2010/main" val="121012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8DC436D-0C9E-4F8B-981F-BD491240A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48" y="0"/>
            <a:ext cx="10320618" cy="6858000"/>
          </a:xfrm>
        </p:spPr>
      </p:pic>
    </p:spTree>
    <p:extLst>
      <p:ext uri="{BB962C8B-B14F-4D97-AF65-F5344CB8AC3E}">
        <p14:creationId xmlns:p14="http://schemas.microsoft.com/office/powerpoint/2010/main" val="1291904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78808-B6EF-4A61-9930-4097E6AB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715" y="-27075"/>
            <a:ext cx="11297395" cy="688507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D29883D-5552-4C6A-BBE7-74A5B5C2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2282825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быть, другие школы лучше,</a:t>
            </a:r>
          </a:p>
          <a:p>
            <a:pPr marL="0" indent="0" algn="ctr">
              <a:buNone/>
            </a:pP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быть красивей и светлей.</a:t>
            </a:r>
          </a:p>
          <a:p>
            <a:pPr marL="0" indent="0" algn="ctr">
              <a:buNone/>
            </a:pP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равно, родная наша школа,</a:t>
            </a:r>
          </a:p>
          <a:p>
            <a:pPr marL="0" indent="0" algn="ctr">
              <a:buNone/>
            </a:pP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для нас дороже и милей…</a:t>
            </a:r>
          </a:p>
        </p:txBody>
      </p:sp>
    </p:spTree>
    <p:extLst>
      <p:ext uri="{BB962C8B-B14F-4D97-AF65-F5344CB8AC3E}">
        <p14:creationId xmlns:p14="http://schemas.microsoft.com/office/powerpoint/2010/main" val="337080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ACC13-ABE6-4929-A10D-3FAA271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i="1" dirty="0"/>
              <a:t>Изучение истории школы в годы Великой Отечественной войны по воспоминаниям ветеранов, архивным материалам</a:t>
            </a:r>
          </a:p>
          <a:p>
            <a:pPr marL="0" indent="0">
              <a:buNone/>
            </a:pP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211761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ACC13-ABE6-4929-A10D-3FAA271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собрать материал об истории школы военного времени, опираясь на архивы школьного музея;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записать воспоминания ветеранов – выпускников школы; 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систематизировать материал и оформить в музее экспозицию «Шухободская школа в годы Великой Отечественной войны»;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совершенствовать умения и навыки исследовательской деятельности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804550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ACC13-ABE6-4929-A10D-3FAA271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видеоинтервью;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изучение архивных материалов музея;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анализ устных воспоминаний;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изучение школьных фотографий;</a:t>
            </a:r>
          </a:p>
          <a:p>
            <a:pPr indent="-360000"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ru-RU" sz="4000" i="1" dirty="0"/>
              <a:t> обработка и систематизация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104283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A1977-2949-40B3-B323-6F5568D9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Начальная школа в деревне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Ботило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1917–1939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84ED64-A55F-4DC2-B9C1-BF3AE5066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8" y="1825475"/>
            <a:ext cx="7163403" cy="47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2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C269F-5157-42EB-A992-F475E92D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7844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Деревянная школа, которая начала работать в 1940 году</a:t>
            </a:r>
            <a:br>
              <a:rPr lang="ru-RU" dirty="0"/>
            </a:br>
            <a:r>
              <a:rPr lang="ru-RU" dirty="0"/>
              <a:t>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89220B8-7A02-42A6-8420-CFB2CAB82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459" y="1258403"/>
            <a:ext cx="6786693" cy="503074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030443-9C2B-49E7-9835-09F3EFB9CD34}"/>
              </a:ext>
            </a:extLst>
          </p:cNvPr>
          <p:cNvSpPr/>
          <p:nvPr/>
        </p:nvSpPr>
        <p:spPr>
          <a:xfrm>
            <a:off x="2130804" y="2967334"/>
            <a:ext cx="4727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22127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C32DC-0103-4764-AF20-406C3927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Педагогический коллектив в годы войны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66CDEF-2C14-44A9-B8A7-3E0B7E9A3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098" y="1715856"/>
            <a:ext cx="6265884" cy="434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56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589</Words>
  <Application>Microsoft Office PowerPoint</Application>
  <PresentationFormat>Экран (4:3)</PresentationFormat>
  <Paragraphs>78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Результаты анкеты по теме «История Шухободской школы в     годы войны»</vt:lpstr>
      <vt:lpstr>Цель</vt:lpstr>
      <vt:lpstr>Задачи</vt:lpstr>
      <vt:lpstr>Методы исследования</vt:lpstr>
      <vt:lpstr>Начальная школа в деревне Ботило 1917–1939 г.</vt:lpstr>
      <vt:lpstr>Деревянная школа, которая начала работать в 1940 году  </vt:lpstr>
      <vt:lpstr>Педагогический коллектив в годы войны</vt:lpstr>
      <vt:lpstr>6 класс 1941 год</vt:lpstr>
      <vt:lpstr>Дийкова Валентина Евгеньевна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Абакумова Фаина Петровна</vt:lpstr>
      <vt:lpstr>На школьном огороде</vt:lpstr>
      <vt:lpstr>Махова Александра Прокопьевна</vt:lpstr>
      <vt:lpstr>Фото военных лет</vt:lpstr>
      <vt:lpstr>Памятник воинам-землякам в селе Шухободь</vt:lpstr>
      <vt:lpstr>Земляницын Николай Михайлович, учитель Награжден «Орденом Ленина» за педагогическую и общественную работу </vt:lpstr>
      <vt:lpstr>Зверева Мария Антиповна награждена медалью «За доблестный труд в Великой Отечественной войне 1941—1945 гг.» и знаком Почёта Трудового Красного Знамени.</vt:lpstr>
      <vt:lpstr>Мичурина Ираида Васильевна награждена медалями: «За трудовую доблесть», «За доблестный труд в Великой Отечественной войне 1941—1945 гг.»</vt:lpstr>
      <vt:lpstr>Махова Александра Прокопьевна, учительница Награждена медалями «За трудовое отличие», «За доблестный труд в Великой Отечественной войне 1941–1945 гг.»   </vt:lpstr>
      <vt:lpstr>Собакин Павел Иванович, ученик школы военных лет. За достигнутые успехи в картофелеводстве Павел Иванович награжден орденом «Знак Почета», дважды отмечен дипломами сельскохозяйственной выставки</vt:lpstr>
      <vt:lpstr>Дмитриев Александр Поликарпович,  ученик школы военных лет.  За ударную работу на хлебных полях был награжден орденом «Трудового Красного знамени», является участником ВДНХ СССР   </vt:lpstr>
      <vt:lpstr>Коврякова Валентина Александровна,  ученица школы военных лет. Награждена «Орденом Ленина» за высокие показатели в выращивании зерновых и льна, за добросовестный и самоотверженный труд в период Великой Отечественной войны награждена пятью медалями   </vt:lpstr>
      <vt:lpstr>Водовозов Виктор Михайлович, ученик школы военных лет. «Заслуженный учитель РСФСР», «Отличник профтехобразования»</vt:lpstr>
      <vt:lpstr>Выводы</vt:lpstr>
      <vt:lpstr>Результаты работы  </vt:lpstr>
      <vt:lpstr>Презентация PowerPoint</vt:lpstr>
      <vt:lpstr>Школа 2009 г.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Уханов</dc:creator>
  <cp:lastModifiedBy>Александр Уханов</cp:lastModifiedBy>
  <cp:revision>41</cp:revision>
  <dcterms:created xsi:type="dcterms:W3CDTF">2018-01-24T18:36:10Z</dcterms:created>
  <dcterms:modified xsi:type="dcterms:W3CDTF">2018-03-14T20:49:31Z</dcterms:modified>
</cp:coreProperties>
</file>